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8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C4B2CC-272A-4EA4-8DBF-AFAB2B5909CE}" v="8" dt="2024-02-01T00:04:09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a Marino" userId="2c1fbb55-0933-4a67-9ab2-b95b8016ffa0" providerId="ADAL" clId="{7DC4B2CC-272A-4EA4-8DBF-AFAB2B5909CE}"/>
    <pc:docChg chg="undo custSel addSld delSld modSld">
      <pc:chgData name="Erica Marino" userId="2c1fbb55-0933-4a67-9ab2-b95b8016ffa0" providerId="ADAL" clId="{7DC4B2CC-272A-4EA4-8DBF-AFAB2B5909CE}" dt="2024-02-01T00:04:09.225" v="53"/>
      <pc:docMkLst>
        <pc:docMk/>
      </pc:docMkLst>
      <pc:sldChg chg="addSp delSp modSp mod">
        <pc:chgData name="Erica Marino" userId="2c1fbb55-0933-4a67-9ab2-b95b8016ffa0" providerId="ADAL" clId="{7DC4B2CC-272A-4EA4-8DBF-AFAB2B5909CE}" dt="2024-01-31T20:40:57.781" v="33" actId="14100"/>
        <pc:sldMkLst>
          <pc:docMk/>
          <pc:sldMk cId="1822195870" sldId="257"/>
        </pc:sldMkLst>
        <pc:picChg chg="add del mod">
          <ac:chgData name="Erica Marino" userId="2c1fbb55-0933-4a67-9ab2-b95b8016ffa0" providerId="ADAL" clId="{7DC4B2CC-272A-4EA4-8DBF-AFAB2B5909CE}" dt="2024-01-31T20:39:52.643" v="29" actId="478"/>
          <ac:picMkLst>
            <pc:docMk/>
            <pc:sldMk cId="1822195870" sldId="257"/>
            <ac:picMk id="3" creationId="{6F1980FA-820B-6763-2C78-72BB10363295}"/>
          </ac:picMkLst>
        </pc:picChg>
        <pc:picChg chg="del">
          <ac:chgData name="Erica Marino" userId="2c1fbb55-0933-4a67-9ab2-b95b8016ffa0" providerId="ADAL" clId="{7DC4B2CC-272A-4EA4-8DBF-AFAB2B5909CE}" dt="2024-01-31T20:39:39.239" v="26" actId="478"/>
          <ac:picMkLst>
            <pc:docMk/>
            <pc:sldMk cId="1822195870" sldId="257"/>
            <ac:picMk id="5" creationId="{DE1A4D07-16C0-DB6F-1B25-52D91E2F3DE0}"/>
          </ac:picMkLst>
        </pc:picChg>
        <pc:picChg chg="add del">
          <ac:chgData name="Erica Marino" userId="2c1fbb55-0933-4a67-9ab2-b95b8016ffa0" providerId="ADAL" clId="{7DC4B2CC-272A-4EA4-8DBF-AFAB2B5909CE}" dt="2024-01-31T20:40:53.392" v="31" actId="478"/>
          <ac:picMkLst>
            <pc:docMk/>
            <pc:sldMk cId="1822195870" sldId="257"/>
            <ac:picMk id="6" creationId="{8015BF71-69EA-BE38-ADCA-D1AF27C0BF22}"/>
          </ac:picMkLst>
        </pc:picChg>
        <pc:picChg chg="add mod">
          <ac:chgData name="Erica Marino" userId="2c1fbb55-0933-4a67-9ab2-b95b8016ffa0" providerId="ADAL" clId="{7DC4B2CC-272A-4EA4-8DBF-AFAB2B5909CE}" dt="2024-01-31T20:40:57.781" v="33" actId="14100"/>
          <ac:picMkLst>
            <pc:docMk/>
            <pc:sldMk cId="1822195870" sldId="257"/>
            <ac:picMk id="8" creationId="{6226CEC0-38D8-02FE-FA3C-AB8522DB7768}"/>
          </ac:picMkLst>
        </pc:picChg>
      </pc:sldChg>
      <pc:sldChg chg="modSp mod">
        <pc:chgData name="Erica Marino" userId="2c1fbb55-0933-4a67-9ab2-b95b8016ffa0" providerId="ADAL" clId="{7DC4B2CC-272A-4EA4-8DBF-AFAB2B5909CE}" dt="2024-02-01T00:01:37.062" v="49"/>
        <pc:sldMkLst>
          <pc:docMk/>
          <pc:sldMk cId="3429500079" sldId="262"/>
        </pc:sldMkLst>
        <pc:picChg chg="mod">
          <ac:chgData name="Erica Marino" userId="2c1fbb55-0933-4a67-9ab2-b95b8016ffa0" providerId="ADAL" clId="{7DC4B2CC-272A-4EA4-8DBF-AFAB2B5909CE}" dt="2024-02-01T00:01:37.062" v="49"/>
          <ac:picMkLst>
            <pc:docMk/>
            <pc:sldMk cId="3429500079" sldId="262"/>
            <ac:picMk id="5" creationId="{4FAEFD9C-91C3-646C-DF27-211391D9A3BD}"/>
          </ac:picMkLst>
        </pc:picChg>
      </pc:sldChg>
      <pc:sldChg chg="delSp add del mod">
        <pc:chgData name="Erica Marino" userId="2c1fbb55-0933-4a67-9ab2-b95b8016ffa0" providerId="ADAL" clId="{7DC4B2CC-272A-4EA4-8DBF-AFAB2B5909CE}" dt="2024-01-31T18:48:11.930" v="13" actId="47"/>
        <pc:sldMkLst>
          <pc:docMk/>
          <pc:sldMk cId="1100946098" sldId="264"/>
        </pc:sldMkLst>
        <pc:picChg chg="del">
          <ac:chgData name="Erica Marino" userId="2c1fbb55-0933-4a67-9ab2-b95b8016ffa0" providerId="ADAL" clId="{7DC4B2CC-272A-4EA4-8DBF-AFAB2B5909CE}" dt="2024-01-31T18:48:06.702" v="11" actId="478"/>
          <ac:picMkLst>
            <pc:docMk/>
            <pc:sldMk cId="1100946098" sldId="264"/>
            <ac:picMk id="5" creationId="{00F85663-A91F-F10F-4BE6-98FE9AC028E7}"/>
          </ac:picMkLst>
        </pc:picChg>
      </pc:sldChg>
      <pc:sldChg chg="addSp delSp modSp mod">
        <pc:chgData name="Erica Marino" userId="2c1fbb55-0933-4a67-9ab2-b95b8016ffa0" providerId="ADAL" clId="{7DC4B2CC-272A-4EA4-8DBF-AFAB2B5909CE}" dt="2024-01-31T19:08:09.749" v="25" actId="14100"/>
        <pc:sldMkLst>
          <pc:docMk/>
          <pc:sldMk cId="2305903192" sldId="265"/>
        </pc:sldMkLst>
        <pc:picChg chg="add del mod">
          <ac:chgData name="Erica Marino" userId="2c1fbb55-0933-4a67-9ab2-b95b8016ffa0" providerId="ADAL" clId="{7DC4B2CC-272A-4EA4-8DBF-AFAB2B5909CE}" dt="2024-01-31T19:08:04.819" v="22" actId="478"/>
          <ac:picMkLst>
            <pc:docMk/>
            <pc:sldMk cId="2305903192" sldId="265"/>
            <ac:picMk id="3" creationId="{8E858140-F6B1-92B0-AC9E-47AD9664C144}"/>
          </ac:picMkLst>
        </pc:picChg>
        <pc:picChg chg="del">
          <ac:chgData name="Erica Marino" userId="2c1fbb55-0933-4a67-9ab2-b95b8016ffa0" providerId="ADAL" clId="{7DC4B2CC-272A-4EA4-8DBF-AFAB2B5909CE}" dt="2024-01-31T18:48:09.922" v="12" actId="478"/>
          <ac:picMkLst>
            <pc:docMk/>
            <pc:sldMk cId="2305903192" sldId="265"/>
            <ac:picMk id="5" creationId="{DEFBE925-B56E-30B0-4BBA-7D4ECAB72EAC}"/>
          </ac:picMkLst>
        </pc:picChg>
        <pc:picChg chg="add mod">
          <ac:chgData name="Erica Marino" userId="2c1fbb55-0933-4a67-9ab2-b95b8016ffa0" providerId="ADAL" clId="{7DC4B2CC-272A-4EA4-8DBF-AFAB2B5909CE}" dt="2024-01-31T19:08:09.749" v="25" actId="14100"/>
          <ac:picMkLst>
            <pc:docMk/>
            <pc:sldMk cId="2305903192" sldId="265"/>
            <ac:picMk id="6" creationId="{1DD7935D-BE0F-D82A-31E2-56A42A95EA3C}"/>
          </ac:picMkLst>
        </pc:picChg>
      </pc:sldChg>
      <pc:sldChg chg="modSp">
        <pc:chgData name="Erica Marino" userId="2c1fbb55-0933-4a67-9ab2-b95b8016ffa0" providerId="ADAL" clId="{7DC4B2CC-272A-4EA4-8DBF-AFAB2B5909CE}" dt="2024-02-01T00:02:23.068" v="50"/>
        <pc:sldMkLst>
          <pc:docMk/>
          <pc:sldMk cId="2099789592" sldId="266"/>
        </pc:sldMkLst>
        <pc:picChg chg="mod">
          <ac:chgData name="Erica Marino" userId="2c1fbb55-0933-4a67-9ab2-b95b8016ffa0" providerId="ADAL" clId="{7DC4B2CC-272A-4EA4-8DBF-AFAB2B5909CE}" dt="2024-02-01T00:02:23.068" v="50"/>
          <ac:picMkLst>
            <pc:docMk/>
            <pc:sldMk cId="2099789592" sldId="266"/>
            <ac:picMk id="5" creationId="{C1B3D059-8DF8-E9C2-0532-7B64636ABAD0}"/>
          </ac:picMkLst>
        </pc:picChg>
      </pc:sldChg>
      <pc:sldChg chg="del">
        <pc:chgData name="Erica Marino" userId="2c1fbb55-0933-4a67-9ab2-b95b8016ffa0" providerId="ADAL" clId="{7DC4B2CC-272A-4EA4-8DBF-AFAB2B5909CE}" dt="2024-01-30T18:17:28.955" v="0" actId="2696"/>
        <pc:sldMkLst>
          <pc:docMk/>
          <pc:sldMk cId="3755389917" sldId="267"/>
        </pc:sldMkLst>
      </pc:sldChg>
      <pc:sldChg chg="addSp delSp modSp add del mod">
        <pc:chgData name="Erica Marino" userId="2c1fbb55-0933-4a67-9ab2-b95b8016ffa0" providerId="ADAL" clId="{7DC4B2CC-272A-4EA4-8DBF-AFAB2B5909CE}" dt="2024-01-31T20:44:42.183" v="37" actId="14100"/>
        <pc:sldMkLst>
          <pc:docMk/>
          <pc:sldMk cId="1758963782" sldId="268"/>
        </pc:sldMkLst>
        <pc:picChg chg="add del mod">
          <ac:chgData name="Erica Marino" userId="2c1fbb55-0933-4a67-9ab2-b95b8016ffa0" providerId="ADAL" clId="{7DC4B2CC-272A-4EA4-8DBF-AFAB2B5909CE}" dt="2024-01-31T20:43:50.105" v="34" actId="478"/>
          <ac:picMkLst>
            <pc:docMk/>
            <pc:sldMk cId="1758963782" sldId="268"/>
            <ac:picMk id="3" creationId="{9A452CE6-025C-4503-163D-8309CF7F9D03}"/>
          </ac:picMkLst>
        </pc:picChg>
        <pc:picChg chg="add mod">
          <ac:chgData name="Erica Marino" userId="2c1fbb55-0933-4a67-9ab2-b95b8016ffa0" providerId="ADAL" clId="{7DC4B2CC-272A-4EA4-8DBF-AFAB2B5909CE}" dt="2024-01-31T20:44:42.183" v="37" actId="14100"/>
          <ac:picMkLst>
            <pc:docMk/>
            <pc:sldMk cId="1758963782" sldId="268"/>
            <ac:picMk id="4" creationId="{3C8E522B-1073-9995-7A96-0A4E0AB96DA8}"/>
          </ac:picMkLst>
        </pc:picChg>
        <pc:picChg chg="del">
          <ac:chgData name="Erica Marino" userId="2c1fbb55-0933-4a67-9ab2-b95b8016ffa0" providerId="ADAL" clId="{7DC4B2CC-272A-4EA4-8DBF-AFAB2B5909CE}" dt="2024-01-30T18:17:42.460" v="4" actId="478"/>
          <ac:picMkLst>
            <pc:docMk/>
            <pc:sldMk cId="1758963782" sldId="268"/>
            <ac:picMk id="5" creationId="{FA93FAE3-842D-E466-F331-F74308A98235}"/>
          </ac:picMkLst>
        </pc:picChg>
        <pc:picChg chg="add del mod">
          <ac:chgData name="Erica Marino" userId="2c1fbb55-0933-4a67-9ab2-b95b8016ffa0" providerId="ADAL" clId="{7DC4B2CC-272A-4EA4-8DBF-AFAB2B5909CE}" dt="2024-01-31T18:48:16.470" v="14" actId="478"/>
          <ac:picMkLst>
            <pc:docMk/>
            <pc:sldMk cId="1758963782" sldId="268"/>
            <ac:picMk id="7" creationId="{E15CF9A6-E174-FB4D-103E-A71024D6F9DA}"/>
          </ac:picMkLst>
        </pc:picChg>
      </pc:sldChg>
      <pc:sldChg chg="del">
        <pc:chgData name="Erica Marino" userId="2c1fbb55-0933-4a67-9ab2-b95b8016ffa0" providerId="ADAL" clId="{7DC4B2CC-272A-4EA4-8DBF-AFAB2B5909CE}" dt="2024-01-30T18:17:31.757" v="1" actId="2696"/>
        <pc:sldMkLst>
          <pc:docMk/>
          <pc:sldMk cId="186950152" sldId="269"/>
        </pc:sldMkLst>
      </pc:sldChg>
      <pc:sldChg chg="del">
        <pc:chgData name="Erica Marino" userId="2c1fbb55-0933-4a67-9ab2-b95b8016ffa0" providerId="ADAL" clId="{7DC4B2CC-272A-4EA4-8DBF-AFAB2B5909CE}" dt="2024-01-30T18:20:48.887" v="8" actId="47"/>
        <pc:sldMkLst>
          <pc:docMk/>
          <pc:sldMk cId="2421383833" sldId="273"/>
        </pc:sldMkLst>
      </pc:sldChg>
      <pc:sldChg chg="modSp mod">
        <pc:chgData name="Erica Marino" userId="2c1fbb55-0933-4a67-9ab2-b95b8016ffa0" providerId="ADAL" clId="{7DC4B2CC-272A-4EA4-8DBF-AFAB2B5909CE}" dt="2024-02-01T00:03:12.925" v="51"/>
        <pc:sldMkLst>
          <pc:docMk/>
          <pc:sldMk cId="2297700208" sldId="274"/>
        </pc:sldMkLst>
        <pc:picChg chg="mod">
          <ac:chgData name="Erica Marino" userId="2c1fbb55-0933-4a67-9ab2-b95b8016ffa0" providerId="ADAL" clId="{7DC4B2CC-272A-4EA4-8DBF-AFAB2B5909CE}" dt="2024-02-01T00:03:12.925" v="51"/>
          <ac:picMkLst>
            <pc:docMk/>
            <pc:sldMk cId="2297700208" sldId="274"/>
            <ac:picMk id="5" creationId="{01FD1F96-19B5-E88A-09DA-B270ADD4EA41}"/>
          </ac:picMkLst>
        </pc:picChg>
      </pc:sldChg>
      <pc:sldChg chg="modSp">
        <pc:chgData name="Erica Marino" userId="2c1fbb55-0933-4a67-9ab2-b95b8016ffa0" providerId="ADAL" clId="{7DC4B2CC-272A-4EA4-8DBF-AFAB2B5909CE}" dt="2024-02-01T00:03:47.717" v="52"/>
        <pc:sldMkLst>
          <pc:docMk/>
          <pc:sldMk cId="3532965990" sldId="275"/>
        </pc:sldMkLst>
        <pc:picChg chg="mod">
          <ac:chgData name="Erica Marino" userId="2c1fbb55-0933-4a67-9ab2-b95b8016ffa0" providerId="ADAL" clId="{7DC4B2CC-272A-4EA4-8DBF-AFAB2B5909CE}" dt="2024-02-01T00:03:47.717" v="52"/>
          <ac:picMkLst>
            <pc:docMk/>
            <pc:sldMk cId="3532965990" sldId="275"/>
            <ac:picMk id="5" creationId="{E1E18206-A37C-B52E-5A24-B1CAE9A3B7B2}"/>
          </ac:picMkLst>
        </pc:picChg>
      </pc:sldChg>
      <pc:sldChg chg="addSp delSp modSp mod">
        <pc:chgData name="Erica Marino" userId="2c1fbb55-0933-4a67-9ab2-b95b8016ffa0" providerId="ADAL" clId="{7DC4B2CC-272A-4EA4-8DBF-AFAB2B5909CE}" dt="2024-01-31T21:24:08.571" v="48" actId="14100"/>
        <pc:sldMkLst>
          <pc:docMk/>
          <pc:sldMk cId="3339915746" sldId="276"/>
        </pc:sldMkLst>
        <pc:picChg chg="add mod">
          <ac:chgData name="Erica Marino" userId="2c1fbb55-0933-4a67-9ab2-b95b8016ffa0" providerId="ADAL" clId="{7DC4B2CC-272A-4EA4-8DBF-AFAB2B5909CE}" dt="2024-01-31T21:24:08.571" v="48" actId="14100"/>
          <ac:picMkLst>
            <pc:docMk/>
            <pc:sldMk cId="3339915746" sldId="276"/>
            <ac:picMk id="3" creationId="{052E18F0-DDB8-321B-F76A-E0DA3D176B9A}"/>
          </ac:picMkLst>
        </pc:picChg>
        <pc:picChg chg="del mod">
          <ac:chgData name="Erica Marino" userId="2c1fbb55-0933-4a67-9ab2-b95b8016ffa0" providerId="ADAL" clId="{7DC4B2CC-272A-4EA4-8DBF-AFAB2B5909CE}" dt="2024-01-31T21:20:38.712" v="41" actId="478"/>
          <ac:picMkLst>
            <pc:docMk/>
            <pc:sldMk cId="3339915746" sldId="276"/>
            <ac:picMk id="5" creationId="{5CA26B43-A1EB-D3C1-3335-308E44079786}"/>
          </ac:picMkLst>
        </pc:picChg>
      </pc:sldChg>
      <pc:sldChg chg="modSp">
        <pc:chgData name="Erica Marino" userId="2c1fbb55-0933-4a67-9ab2-b95b8016ffa0" providerId="ADAL" clId="{7DC4B2CC-272A-4EA4-8DBF-AFAB2B5909CE}" dt="2024-02-01T00:04:09.225" v="53"/>
        <pc:sldMkLst>
          <pc:docMk/>
          <pc:sldMk cId="483730745" sldId="278"/>
        </pc:sldMkLst>
        <pc:picChg chg="mod">
          <ac:chgData name="Erica Marino" userId="2c1fbb55-0933-4a67-9ab2-b95b8016ffa0" providerId="ADAL" clId="{7DC4B2CC-272A-4EA4-8DBF-AFAB2B5909CE}" dt="2024-02-01T00:04:09.225" v="53"/>
          <ac:picMkLst>
            <pc:docMk/>
            <pc:sldMk cId="483730745" sldId="278"/>
            <ac:picMk id="5" creationId="{D6CCAE58-ABD2-6669-CB87-2E065797FC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CF509-62CE-8575-B64F-E1663AA03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EDE19-B06D-C8C5-3F3E-FF52A83CF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F2C13-4978-0221-C9AA-CAEB1E6C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4F402-BF98-5B4B-2111-725C30F1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9E479-87B5-4AC3-1427-F2AB92872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2ED9A-A148-9067-74BE-6A7DE62F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6F06D-6D0F-8797-0548-E92FC0054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DB6E0-9D46-1CBC-8DC4-814C582B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1CC6D-D1C9-75D8-C3B6-2A1B268D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D3259-A889-E502-F9F5-96B6F7D6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71656-5473-30B9-5DA7-E4D261709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9E669-AB33-AD2D-5163-1B0A82F84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BD326-72B4-0A61-64B8-DA64EB79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44421-103B-9857-C579-CAF4FE0B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8AD3B-C601-DD5A-F94B-FB407FBB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4B4B9-8866-95CC-87EE-F1EC86E5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3B1E-A06F-FE87-4D71-1152C44A8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D441F-BF8A-95A7-5453-CDF71B9A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907F2-34A8-25EF-30F0-C4DE90D5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ECBAA-F238-81A8-F6D3-B2F650D1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4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A5FBB-89C1-30D5-CC18-3313B0A9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C53DD-71D1-AD3E-85FF-E9C5CF4E7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39DE-700F-8D75-98F8-930E3E2E9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9CC07-8795-5E41-8A14-4279068E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EEFB8-BCFE-11D9-1F3B-F1F4D514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7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3CBF-B796-EDFF-516E-020C0E26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AB2B1-7CAE-0498-ED7E-7052980E2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95653-BAAD-29FD-8F4E-0F783330D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B0ECF-F4C3-926F-25B7-D06D1701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CF97E-4129-9CD9-9F7F-1C84CDB6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8F5A1-9D91-99BF-3723-AA36FD73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1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11DB1-989C-B038-F59B-80E71C3E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334A0-1E3D-0E99-2D04-33D9EAF50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C3C6C-BCE7-CBA7-37A9-B17D86BC4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BFE5D-1740-E03C-9B7A-C74A9FA2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EE29E-8B1A-394F-F258-7D65484F1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55EF95-BB57-0419-474E-41E09CC2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59AE28-D87C-3ABE-BC6E-2BF894FE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F22E75-04B0-5391-51E5-F0DE012B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7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4BCF-A6F9-670D-5B1C-CF491826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53629-3065-7C1B-1A1C-D9C2F30A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BC7DC-0DD4-11E4-549A-40FA7053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9D95F-F729-907B-046C-BC956DF2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0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1DA006-89A6-BD4D-F003-B5F7836D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EF34EA-9E4A-43AB-62A0-4D016BB3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80A52-D79D-4FF5-A662-506E5AD61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C57D-F1A9-9FEA-D356-07D4360D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D6EBC-E189-32AE-79F8-A6B9031A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23B90-BE06-23C0-7C23-7F3BBC055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E87E1-E585-6DCF-9968-7F35FF3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0031B-5069-ACB3-4DC5-A4327917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9A3D6-B121-1420-6F40-35120361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2CAE-E995-949D-FDE8-56C513E7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47931-76F9-CC10-F98C-2C408ADA3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5E7D9-C99A-060E-66B0-5EA1AA9BF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34323-CFA8-2058-F4C9-E91F61A4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0D637-A040-7C4B-5AF5-E24FFA16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6AB05-326D-F49B-6955-630D1106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1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41C50-5B77-C337-6BC1-8E6701A3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CC743-F69C-206A-352F-6B8368BE1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12886-7177-F2D3-E733-56B043288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CE253-77FA-4154-A33A-3F32FD6A40B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8D276-086B-CB24-142D-7CA122698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7808-8328-6621-33D0-748840CA0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5B07D-8B83-4BCF-9D89-F562EFA83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carpark2024@singaporeairshow.c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ourcehere.com/exhibit/1425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kallman.ungerboeck.com/prod/app85.cshtml?aat=714c795a39727757725755356e37357a5a45456a35524b467771516845303462503134646b4f4272476a773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mikep@kallman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kallman.com/event/singapore-airshow-2024/#event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7EB3E6-3262-73B3-832E-63DF3480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6"/>
            <a:ext cx="12192000" cy="68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6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1B3D059-8DF8-E9C2-0532-7B64636AB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" y="0"/>
            <a:ext cx="1217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89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E522B-1073-9995-7A96-0A4E0AB9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98" y="0"/>
            <a:ext cx="1227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6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B8458-5B74-C775-DF48-EC8DF4C6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7" y="1230"/>
            <a:ext cx="12194187" cy="68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32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A65F7-7693-17B0-5EB2-1A023AAC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5"/>
            <a:ext cx="12192000" cy="68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ECF59B-74F8-1AC7-5476-5F973BA4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2" y="4192"/>
            <a:ext cx="12199462" cy="68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5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1FD1F96-19B5-E88A-09DA-B270ADD4E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" y="12560"/>
            <a:ext cx="12177029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00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1E18206-A37C-B52E-5A24-B1CAE9A3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"/>
            <a:ext cx="12192000" cy="68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E18F0-DDB8-321B-F76A-E0DA3D176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15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1B876-B618-2EF5-28CE-EB3AC9D07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"/>
            <a:ext cx="1219200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6CCAE58-ABD2-6669-CB87-2E065797F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00"/>
            <a:ext cx="12192000" cy="68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6CEC0-38D8-02FE-FA3C-AB8522DB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6" y="1"/>
            <a:ext cx="12179326" cy="6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9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17D99-90B0-5A82-1119-9F4600AA2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" y="3441"/>
            <a:ext cx="12198125" cy="685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EBE24D-1116-B991-67B2-D029775B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0"/>
            <a:ext cx="12192000" cy="683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A12AC9-6479-0B5D-3353-AE2EB0C1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" y="0"/>
            <a:ext cx="12184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133EE4-E412-74C1-6475-C9E3557C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12192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FAEFD9C-91C3-646C-DF27-211391D9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" y="8851"/>
            <a:ext cx="12190252" cy="68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0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A348D-B40B-00C9-5F12-7FE26630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0"/>
            <a:ext cx="12192000" cy="68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7935D-BE0F-D82A-31E2-56A42A95E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" y="1"/>
            <a:ext cx="12201895" cy="68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03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EC6812AA597D418F514A16BD6CABFD" ma:contentTypeVersion="15" ma:contentTypeDescription="Create a new document." ma:contentTypeScope="" ma:versionID="e9dd782ea93d0032b04648d5a719349b">
  <xsd:schema xmlns:xsd="http://www.w3.org/2001/XMLSchema" xmlns:xs="http://www.w3.org/2001/XMLSchema" xmlns:p="http://schemas.microsoft.com/office/2006/metadata/properties" xmlns:ns2="a7b8063c-a2ca-440d-8fd6-2599f5640006" xmlns:ns3="6d015b12-3252-4607-971d-20233a340280" targetNamespace="http://schemas.microsoft.com/office/2006/metadata/properties" ma:root="true" ma:fieldsID="d1946ff50b2cc2a38da1bc2bf5b32140" ns2:_="" ns3:_="">
    <xsd:import namespace="a7b8063c-a2ca-440d-8fd6-2599f5640006"/>
    <xsd:import namespace="6d015b12-3252-4607-971d-20233a3402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8063c-a2ca-440d-8fd6-2599f5640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cd4ac86-7725-4041-a888-855e730e66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15b12-3252-4607-971d-20233a34028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67e370b-f275-431d-ab5a-7bf0a3c2fc8c}" ma:internalName="TaxCatchAll" ma:showField="CatchAllData" ma:web="6d015b12-3252-4607-971d-20233a3402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015b12-3252-4607-971d-20233a340280" xsi:nil="true"/>
    <lcf76f155ced4ddcb4097134ff3c332f xmlns="a7b8063c-a2ca-440d-8fd6-2599f56400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9185CA-4A34-4B02-9B88-43EC8A0F04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8CC891-5AB1-447F-B8A4-374C7C517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8063c-a2ca-440d-8fd6-2599f5640006"/>
    <ds:schemaRef ds:uri="6d015b12-3252-4607-971d-20233a3402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05D9A1-1CD4-4B9C-8FAC-69701E31DC52}">
  <ds:schemaRefs>
    <ds:schemaRef ds:uri="http://schemas.microsoft.com/office/2006/metadata/properties"/>
    <ds:schemaRef ds:uri="http://schemas.microsoft.com/office/infopath/2007/PartnerControls"/>
    <ds:schemaRef ds:uri="6d015b12-3252-4607-971d-20233a340280"/>
    <ds:schemaRef ds:uri="a7b8063c-a2ca-440d-8fd6-2599f56400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Marino</dc:creator>
  <cp:lastModifiedBy>Erica Marino</cp:lastModifiedBy>
  <cp:revision>1</cp:revision>
  <cp:lastPrinted>2024-01-30T18:03:08Z</cp:lastPrinted>
  <dcterms:created xsi:type="dcterms:W3CDTF">2024-01-30T17:46:56Z</dcterms:created>
  <dcterms:modified xsi:type="dcterms:W3CDTF">2024-02-01T00:04:09Z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0x01010008EC6812AA597D418F514A16BD6CABFD</vt:lpwstr>
  </property>
  <property fmtid="{D5CDD505-2E9C-101B-9397-08002B2CF9AE}" pid="3" name="MediaServiceImageTags">
    <vt:lpwstr/>
  </property>
</Properties>
</file>